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22" r:id="rId2"/>
    <p:sldId id="423" r:id="rId3"/>
    <p:sldId id="424" r:id="rId4"/>
    <p:sldId id="425" r:id="rId5"/>
    <p:sldId id="426" r:id="rId6"/>
    <p:sldId id="427" r:id="rId7"/>
    <p:sldId id="428" r:id="rId8"/>
    <p:sldId id="429" r:id="rId9"/>
    <p:sldId id="43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227. TU NITAK NA CIAH DING HIAM?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Are You Coming Home Tonight?</a:t>
            </a:r>
          </a:p>
          <a:p>
            <a:r>
              <a:rPr lang="en-US" sz="1500" dirty="0"/>
              <a:t>Matt. 22:4</a:t>
            </a:r>
          </a:p>
          <a:p>
            <a:r>
              <a:rPr lang="en-US" sz="1500" dirty="0"/>
              <a:t>James </a:t>
            </a:r>
            <a:r>
              <a:rPr lang="en-US" sz="1500" dirty="0" err="1"/>
              <a:t>McGranahaan</a:t>
            </a:r>
            <a:r>
              <a:rPr lang="en-US" sz="1500" dirty="0"/>
              <a:t>, 1840-1907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69226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mi?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42042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53822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75708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91744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50817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73907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4308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40806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302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227. TU NITAK NA CIAH DING HIAM?</vt:lpstr>
      <vt:lpstr>1</vt:lpstr>
      <vt:lpstr>PowerPoint Presentation</vt:lpstr>
      <vt:lpstr>Sakkik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2018-12-14T14:27:09Z</dcterms:modified>
</cp:coreProperties>
</file>